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5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/>
    <p:restoredTop sz="94671"/>
  </p:normalViewPr>
  <p:slideViewPr>
    <p:cSldViewPr snapToGrid="0" snapToObjects="1">
      <p:cViewPr varScale="1">
        <p:scale>
          <a:sx n="104" d="100"/>
          <a:sy n="104" d="100"/>
        </p:scale>
        <p:origin x="3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Discover New Actors in Politics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Group </a:t>
            </a:r>
            <a:r>
              <a:rPr lang="en-US" dirty="0"/>
              <a:t>Members </a:t>
            </a:r>
            <a:r>
              <a:rPr lang="en-US" dirty="0" smtClean="0"/>
              <a:t>: 	Aditi </a:t>
            </a:r>
            <a:r>
              <a:rPr lang="en-US" dirty="0" err="1" smtClean="0"/>
              <a:t>Ghamandi</a:t>
            </a:r>
            <a:r>
              <a:rPr lang="en-US" dirty="0"/>
              <a:t> </a:t>
            </a:r>
            <a:r>
              <a:rPr lang="mr-IN" dirty="0" smtClean="0"/>
              <a:t>(axg165830</a:t>
            </a:r>
            <a:r>
              <a:rPr lang="mr-IN" dirty="0"/>
              <a:t>)</a:t>
            </a:r>
            <a:endParaRPr lang="en-US" dirty="0"/>
          </a:p>
          <a:p>
            <a:r>
              <a:rPr lang="en-US" dirty="0"/>
              <a:t>			</a:t>
            </a:r>
            <a:r>
              <a:rPr lang="en-US" dirty="0" err="1"/>
              <a:t>Nishigandha</a:t>
            </a:r>
            <a:r>
              <a:rPr lang="en-US" dirty="0"/>
              <a:t> </a:t>
            </a:r>
            <a:r>
              <a:rPr lang="en-US" dirty="0" err="1" smtClean="0"/>
              <a:t>Rane</a:t>
            </a:r>
            <a:r>
              <a:rPr lang="en-US" dirty="0"/>
              <a:t> </a:t>
            </a:r>
            <a:r>
              <a:rPr lang="mr-IN" dirty="0" smtClean="0"/>
              <a:t>(</a:t>
            </a:r>
            <a:r>
              <a:rPr lang="mr-IN" dirty="0"/>
              <a:t>nnr160030)</a:t>
            </a:r>
            <a:endParaRPr lang="en-US" dirty="0"/>
          </a:p>
          <a:p>
            <a:r>
              <a:rPr lang="en-US" dirty="0"/>
              <a:t>			</a:t>
            </a:r>
            <a:r>
              <a:rPr lang="en-US" dirty="0" err="1"/>
              <a:t>Nilesh</a:t>
            </a:r>
            <a:r>
              <a:rPr lang="en-US" dirty="0"/>
              <a:t> </a:t>
            </a:r>
            <a:r>
              <a:rPr lang="en-US" dirty="0" err="1" smtClean="0"/>
              <a:t>Pharate</a:t>
            </a:r>
            <a:r>
              <a:rPr lang="en-US" dirty="0" smtClean="0"/>
              <a:t> </a:t>
            </a:r>
            <a:r>
              <a:rPr lang="mr-IN" dirty="0"/>
              <a:t>(nxp161330)</a:t>
            </a:r>
            <a:r>
              <a:rPr lang="en-US" dirty="0" smtClean="0"/>
              <a:t>  </a:t>
            </a:r>
            <a:endParaRPr lang="en-US" dirty="0"/>
          </a:p>
          <a:p>
            <a:r>
              <a:rPr lang="en-US" dirty="0"/>
              <a:t>			Nikita </a:t>
            </a:r>
            <a:r>
              <a:rPr lang="en-US" dirty="0" smtClean="0"/>
              <a:t>Kothari </a:t>
            </a:r>
            <a:r>
              <a:rPr lang="mr-IN" dirty="0"/>
              <a:t>(nrk160530)</a:t>
            </a:r>
            <a:endParaRPr lang="en-US" dirty="0"/>
          </a:p>
          <a:p>
            <a:r>
              <a:rPr lang="en-US" dirty="0"/>
              <a:t>			Devendra </a:t>
            </a:r>
            <a:r>
              <a:rPr lang="en-US" dirty="0" smtClean="0"/>
              <a:t>Lad </a:t>
            </a:r>
            <a:r>
              <a:rPr lang="mr-IN" dirty="0"/>
              <a:t>(dvl160030)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207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Motivation &amp; Challenges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Political events are generally encoded in “who- </a:t>
            </a:r>
            <a:r>
              <a:rPr lang="en-US" dirty="0"/>
              <a:t>did/said-what to </a:t>
            </a:r>
            <a:r>
              <a:rPr lang="en-US" dirty="0" smtClean="0"/>
              <a:t>whom” format. 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This work is usually done by humans or via machine learning.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Set of actions or words is finite and can be easily matched to a fixed ontology.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The set of Source/Target Actors could be large and constantly increasing with rise in new political actors around the globe.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This led us to implement a framework which could consume latest events happening around the globe, filter political events, perform a semantic analysis and get new political actor recommendations out of it. </a:t>
            </a:r>
          </a:p>
        </p:txBody>
      </p:sp>
    </p:spTree>
    <p:extLst>
      <p:ext uri="{BB962C8B-B14F-4D97-AF65-F5344CB8AC3E}">
        <p14:creationId xmlns:p14="http://schemas.microsoft.com/office/powerpoint/2010/main" val="1929653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Problem statement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To implement a framework which will use big Data getting produced worldwide and create useful political Actor recommendations.  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We </a:t>
            </a:r>
            <a:r>
              <a:rPr lang="en-US" dirty="0"/>
              <a:t>tried to implement a system using Existing paper of Prof Dr. </a:t>
            </a:r>
            <a:r>
              <a:rPr lang="en-US" dirty="0" err="1"/>
              <a:t>Latifur</a:t>
            </a:r>
            <a:r>
              <a:rPr lang="en-US" dirty="0"/>
              <a:t> Khan in which news produced all around the world are streamed into a framework and strongly ranked political actors are generated and recommended as a </a:t>
            </a:r>
            <a:r>
              <a:rPr lang="en-US" dirty="0" smtClean="0"/>
              <a:t>feedback to a human.</a:t>
            </a: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 As an Addition, We also implemented a double verification using Bag of words, naïve </a:t>
            </a:r>
            <a:r>
              <a:rPr lang="en-US" dirty="0" err="1"/>
              <a:t>bayes</a:t>
            </a:r>
            <a:r>
              <a:rPr lang="en-US" dirty="0"/>
              <a:t> and machine learning </a:t>
            </a:r>
            <a:r>
              <a:rPr lang="en-US" dirty="0" smtClean="0"/>
              <a:t>approach to increase the quality of actor predictions the framework makes.</a:t>
            </a:r>
            <a:endParaRPr lang="en-US" dirty="0"/>
          </a:p>
          <a:p>
            <a:pPr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189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Framework Architecture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869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Spark Streamed- Patriarch, NLP Model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4150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Machine Learning Module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We are using external knowledge base Wikipedia for strengthening the prediction given to us by </a:t>
            </a:r>
            <a:r>
              <a:rPr lang="en-US" dirty="0" err="1" smtClean="0"/>
              <a:t>petrarch</a:t>
            </a:r>
            <a:r>
              <a:rPr lang="en-US" dirty="0" smtClean="0"/>
              <a:t> &amp; NER.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We built Naïve </a:t>
            </a:r>
            <a:r>
              <a:rPr lang="en-US" dirty="0" err="1" smtClean="0"/>
              <a:t>bayes</a:t>
            </a:r>
            <a:r>
              <a:rPr lang="en-US" dirty="0" smtClean="0"/>
              <a:t> model using Existing Political/ Non-political actors from the cameo dictionary 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We collect information like career, posts, organizations, political parties for the known actors.  The we use Bag Of Words approach to compute TF/IDF vector, which in turn fed to strengthen naïve </a:t>
            </a:r>
            <a:r>
              <a:rPr lang="en-US" dirty="0" err="1" smtClean="0"/>
              <a:t>bayes</a:t>
            </a:r>
            <a:r>
              <a:rPr lang="en-US" dirty="0" smtClean="0"/>
              <a:t> model.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Whenever a new actor is predicted, we make TF/IDF vector of his/her wiki data and try to get the result from our Naïve Bayes Model.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If actor isn’t present on Wikipedia, the module will not contribute to his score.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326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09433"/>
            <a:ext cx="10058400" cy="1282889"/>
          </a:xfrm>
        </p:spPr>
        <p:txBody>
          <a:bodyPr>
            <a:normAutofit/>
          </a:bodyPr>
          <a:lstStyle/>
          <a:p>
            <a:r>
              <a:rPr lang="en-US" sz="4000" dirty="0" smtClean="0"/>
              <a:t>Bag of Words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6999" y="1887206"/>
            <a:ext cx="7198961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65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Experiments and Results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Secondary Actor Verification Machine learning System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We built model with Wikipedia data of 100 actors with a blend of political and non-political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We tested built model using K-fold cross validation with different K and the results were as follows</a:t>
            </a:r>
          </a:p>
          <a:p>
            <a:pPr lvl="1">
              <a:buFont typeface="Arial" charset="0"/>
              <a:buChar char="•"/>
            </a:pPr>
            <a:endParaRPr lang="en-US" dirty="0" smtClean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 smtClean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 smtClean="0"/>
          </a:p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endParaRPr lang="en-US" dirty="0" smtClean="0"/>
          </a:p>
          <a:p>
            <a:pPr lvl="1">
              <a:buFont typeface="Arial" charset="0"/>
              <a:buChar char="•"/>
            </a:pPr>
            <a:r>
              <a:rPr lang="en-US" dirty="0" smtClean="0"/>
              <a:t> Even though the Accuracy for Actors with Wiki page is high, this method will not be valid for actors who don</a:t>
            </a:r>
            <a:r>
              <a:rPr lang="mr-IN" dirty="0" smtClean="0"/>
              <a:t>’</a:t>
            </a:r>
            <a:r>
              <a:rPr lang="en-US" dirty="0" smtClean="0"/>
              <a:t>t have wiki page created with their name yet.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364199"/>
              </p:ext>
            </p:extLst>
          </p:nvPr>
        </p:nvGraphicFramePr>
        <p:xfrm>
          <a:off x="1745397" y="3009002"/>
          <a:ext cx="8128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Train/Test Split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Accuracy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90:10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80:20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70:30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96.66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60:40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316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Future Work and Conclusion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The project can be extended for Actors in other fields as well.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Currently we are using wiki as external knowledge base, more credible source relevant to field could be added to the framework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Currently we are building Naïve Bayes classifier but we can experiment and choose different classifiers for secondary Actor verification.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We can also use bagging and try to increase the accuracy in secondary Actor verification system.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72356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218</TotalTime>
  <Words>514</Words>
  <Application>Microsoft Macintosh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Retrospect</vt:lpstr>
      <vt:lpstr> Discover New Actors in Politics</vt:lpstr>
      <vt:lpstr>Motivation &amp; Challenges</vt:lpstr>
      <vt:lpstr>Problem statement</vt:lpstr>
      <vt:lpstr>Framework Architecture</vt:lpstr>
      <vt:lpstr>Spark Streamed- Patriarch, NLP Model</vt:lpstr>
      <vt:lpstr>Machine Learning Module</vt:lpstr>
      <vt:lpstr>Bag of Words</vt:lpstr>
      <vt:lpstr>Experiments and Results</vt:lpstr>
      <vt:lpstr>Future Work and Conclusion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Discover New Actors in Politics</dc:title>
  <dc:creator>Lad, Devendra Vishwas</dc:creator>
  <cp:lastModifiedBy>Lad, Devendra Vishwas</cp:lastModifiedBy>
  <cp:revision>25</cp:revision>
  <dcterms:created xsi:type="dcterms:W3CDTF">2017-05-07T18:42:50Z</dcterms:created>
  <dcterms:modified xsi:type="dcterms:W3CDTF">2017-05-07T22:21:13Z</dcterms:modified>
</cp:coreProperties>
</file>

<file path=docProps/thumbnail.jpeg>
</file>